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5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08E77-680B-4FFA-8473-5402F4FD46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3B8B4D-78D6-4191-BA8F-A47BF4827AD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858399-55FB-4026-B66E-2DB6A28D272D}"/>
              </a:ext>
            </a:extLst>
          </p:cNvPr>
          <p:cNvSpPr>
            <a:spLocks noGrp="1"/>
          </p:cNvSpPr>
          <p:nvPr>
            <p:ph type="dt" sz="half" idx="10"/>
          </p:nvPr>
        </p:nvSpPr>
        <p:spPr/>
        <p:txBody>
          <a:bodyPr/>
          <a:lstStyle/>
          <a:p>
            <a:fld id="{5AB3260C-9D48-4C46-A09D-83AC18F7804C}" type="datetimeFigureOut">
              <a:rPr lang="en-US" smtClean="0"/>
              <a:t>5/3/2018</a:t>
            </a:fld>
            <a:endParaRPr lang="en-US"/>
          </a:p>
        </p:txBody>
      </p:sp>
      <p:sp>
        <p:nvSpPr>
          <p:cNvPr id="5" name="Footer Placeholder 4">
            <a:extLst>
              <a:ext uri="{FF2B5EF4-FFF2-40B4-BE49-F238E27FC236}">
                <a16:creationId xmlns:a16="http://schemas.microsoft.com/office/drawing/2014/main" id="{72300B7C-9B6C-452F-97BE-65F4559EA1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1CD50E-4508-4821-B327-5560F276F8E9}"/>
              </a:ext>
            </a:extLst>
          </p:cNvPr>
          <p:cNvSpPr>
            <a:spLocks noGrp="1"/>
          </p:cNvSpPr>
          <p:nvPr>
            <p:ph type="sldNum" sz="quarter" idx="12"/>
          </p:nvPr>
        </p:nvSpPr>
        <p:spPr/>
        <p:txBody>
          <a:bodyPr/>
          <a:lstStyle/>
          <a:p>
            <a:fld id="{E3F2F5A0-8338-4263-ABCC-B04E29FCC48A}" type="slidenum">
              <a:rPr lang="en-US" smtClean="0"/>
              <a:t>‹#›</a:t>
            </a:fld>
            <a:endParaRPr lang="en-US"/>
          </a:p>
        </p:txBody>
      </p:sp>
    </p:spTree>
    <p:extLst>
      <p:ext uri="{BB962C8B-B14F-4D97-AF65-F5344CB8AC3E}">
        <p14:creationId xmlns:p14="http://schemas.microsoft.com/office/powerpoint/2010/main" val="7684718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F99E4-ECBF-44B9-B85B-01545884CF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FB247A-7F81-41F6-9340-33E4E21B10C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883D38-5082-4372-85F7-4863C5BE62D9}"/>
              </a:ext>
            </a:extLst>
          </p:cNvPr>
          <p:cNvSpPr>
            <a:spLocks noGrp="1"/>
          </p:cNvSpPr>
          <p:nvPr>
            <p:ph type="dt" sz="half" idx="10"/>
          </p:nvPr>
        </p:nvSpPr>
        <p:spPr/>
        <p:txBody>
          <a:bodyPr/>
          <a:lstStyle/>
          <a:p>
            <a:fld id="{5AB3260C-9D48-4C46-A09D-83AC18F7804C}" type="datetimeFigureOut">
              <a:rPr lang="en-US" smtClean="0"/>
              <a:t>5/3/2018</a:t>
            </a:fld>
            <a:endParaRPr lang="en-US"/>
          </a:p>
        </p:txBody>
      </p:sp>
      <p:sp>
        <p:nvSpPr>
          <p:cNvPr id="5" name="Footer Placeholder 4">
            <a:extLst>
              <a:ext uri="{FF2B5EF4-FFF2-40B4-BE49-F238E27FC236}">
                <a16:creationId xmlns:a16="http://schemas.microsoft.com/office/drawing/2014/main" id="{30FCB3A8-D59B-41FF-A884-F7277FEAFC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EAAA10-60FE-4DA6-9E92-7281AF88C854}"/>
              </a:ext>
            </a:extLst>
          </p:cNvPr>
          <p:cNvSpPr>
            <a:spLocks noGrp="1"/>
          </p:cNvSpPr>
          <p:nvPr>
            <p:ph type="sldNum" sz="quarter" idx="12"/>
          </p:nvPr>
        </p:nvSpPr>
        <p:spPr/>
        <p:txBody>
          <a:bodyPr/>
          <a:lstStyle/>
          <a:p>
            <a:fld id="{E3F2F5A0-8338-4263-ABCC-B04E29FCC48A}" type="slidenum">
              <a:rPr lang="en-US" smtClean="0"/>
              <a:t>‹#›</a:t>
            </a:fld>
            <a:endParaRPr lang="en-US"/>
          </a:p>
        </p:txBody>
      </p:sp>
    </p:spTree>
    <p:extLst>
      <p:ext uri="{BB962C8B-B14F-4D97-AF65-F5344CB8AC3E}">
        <p14:creationId xmlns:p14="http://schemas.microsoft.com/office/powerpoint/2010/main" val="16355924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792CE6-3BA5-4006-A142-073AB6D468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BF1E2DF-78DA-4BC2-9075-D3D0E9CC9BD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C966EE-2449-47E7-A3EF-3AD75CB447C9}"/>
              </a:ext>
            </a:extLst>
          </p:cNvPr>
          <p:cNvSpPr>
            <a:spLocks noGrp="1"/>
          </p:cNvSpPr>
          <p:nvPr>
            <p:ph type="dt" sz="half" idx="10"/>
          </p:nvPr>
        </p:nvSpPr>
        <p:spPr/>
        <p:txBody>
          <a:bodyPr/>
          <a:lstStyle/>
          <a:p>
            <a:fld id="{5AB3260C-9D48-4C46-A09D-83AC18F7804C}" type="datetimeFigureOut">
              <a:rPr lang="en-US" smtClean="0"/>
              <a:t>5/3/2018</a:t>
            </a:fld>
            <a:endParaRPr lang="en-US"/>
          </a:p>
        </p:txBody>
      </p:sp>
      <p:sp>
        <p:nvSpPr>
          <p:cNvPr id="5" name="Footer Placeholder 4">
            <a:extLst>
              <a:ext uri="{FF2B5EF4-FFF2-40B4-BE49-F238E27FC236}">
                <a16:creationId xmlns:a16="http://schemas.microsoft.com/office/drawing/2014/main" id="{1E3035B8-6232-4FCD-B60E-B32421754F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0B5FA6-6AFA-494D-B9FA-1D30A2E9DF15}"/>
              </a:ext>
            </a:extLst>
          </p:cNvPr>
          <p:cNvSpPr>
            <a:spLocks noGrp="1"/>
          </p:cNvSpPr>
          <p:nvPr>
            <p:ph type="sldNum" sz="quarter" idx="12"/>
          </p:nvPr>
        </p:nvSpPr>
        <p:spPr/>
        <p:txBody>
          <a:bodyPr/>
          <a:lstStyle/>
          <a:p>
            <a:fld id="{E3F2F5A0-8338-4263-ABCC-B04E29FCC48A}" type="slidenum">
              <a:rPr lang="en-US" smtClean="0"/>
              <a:t>‹#›</a:t>
            </a:fld>
            <a:endParaRPr lang="en-US"/>
          </a:p>
        </p:txBody>
      </p:sp>
    </p:spTree>
    <p:extLst>
      <p:ext uri="{BB962C8B-B14F-4D97-AF65-F5344CB8AC3E}">
        <p14:creationId xmlns:p14="http://schemas.microsoft.com/office/powerpoint/2010/main" val="3089669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AA35F-3E9C-40DE-BC51-4659CF8DD0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B5F464-9136-4160-AC18-77B5BA8EB3B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F282E7-65A3-47CE-9FEA-4379A71A6651}"/>
              </a:ext>
            </a:extLst>
          </p:cNvPr>
          <p:cNvSpPr>
            <a:spLocks noGrp="1"/>
          </p:cNvSpPr>
          <p:nvPr>
            <p:ph type="dt" sz="half" idx="10"/>
          </p:nvPr>
        </p:nvSpPr>
        <p:spPr/>
        <p:txBody>
          <a:bodyPr/>
          <a:lstStyle/>
          <a:p>
            <a:fld id="{5AB3260C-9D48-4C46-A09D-83AC18F7804C}" type="datetimeFigureOut">
              <a:rPr lang="en-US" smtClean="0"/>
              <a:t>5/3/2018</a:t>
            </a:fld>
            <a:endParaRPr lang="en-US"/>
          </a:p>
        </p:txBody>
      </p:sp>
      <p:sp>
        <p:nvSpPr>
          <p:cNvPr id="5" name="Footer Placeholder 4">
            <a:extLst>
              <a:ext uri="{FF2B5EF4-FFF2-40B4-BE49-F238E27FC236}">
                <a16:creationId xmlns:a16="http://schemas.microsoft.com/office/drawing/2014/main" id="{1107C6DC-09FD-4570-854E-E08C9CF7C2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E30EB7-A45C-4387-87D7-805F48F7515F}"/>
              </a:ext>
            </a:extLst>
          </p:cNvPr>
          <p:cNvSpPr>
            <a:spLocks noGrp="1"/>
          </p:cNvSpPr>
          <p:nvPr>
            <p:ph type="sldNum" sz="quarter" idx="12"/>
          </p:nvPr>
        </p:nvSpPr>
        <p:spPr/>
        <p:txBody>
          <a:bodyPr/>
          <a:lstStyle/>
          <a:p>
            <a:fld id="{E3F2F5A0-8338-4263-ABCC-B04E29FCC48A}" type="slidenum">
              <a:rPr lang="en-US" smtClean="0"/>
              <a:t>‹#›</a:t>
            </a:fld>
            <a:endParaRPr lang="en-US"/>
          </a:p>
        </p:txBody>
      </p:sp>
    </p:spTree>
    <p:extLst>
      <p:ext uri="{BB962C8B-B14F-4D97-AF65-F5344CB8AC3E}">
        <p14:creationId xmlns:p14="http://schemas.microsoft.com/office/powerpoint/2010/main" val="3452377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77876-4778-4167-80C3-463A2FC7AF0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CE58B65-DA52-4B11-8628-2CDA895A1D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E3A7E50-E32F-494A-BF9A-641F847BA98B}"/>
              </a:ext>
            </a:extLst>
          </p:cNvPr>
          <p:cNvSpPr>
            <a:spLocks noGrp="1"/>
          </p:cNvSpPr>
          <p:nvPr>
            <p:ph type="dt" sz="half" idx="10"/>
          </p:nvPr>
        </p:nvSpPr>
        <p:spPr/>
        <p:txBody>
          <a:bodyPr/>
          <a:lstStyle/>
          <a:p>
            <a:fld id="{5AB3260C-9D48-4C46-A09D-83AC18F7804C}" type="datetimeFigureOut">
              <a:rPr lang="en-US" smtClean="0"/>
              <a:t>5/3/2018</a:t>
            </a:fld>
            <a:endParaRPr lang="en-US"/>
          </a:p>
        </p:txBody>
      </p:sp>
      <p:sp>
        <p:nvSpPr>
          <p:cNvPr id="5" name="Footer Placeholder 4">
            <a:extLst>
              <a:ext uri="{FF2B5EF4-FFF2-40B4-BE49-F238E27FC236}">
                <a16:creationId xmlns:a16="http://schemas.microsoft.com/office/drawing/2014/main" id="{7A405A53-165F-4E11-BCF1-CE4CF9E0BF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B0C322-DA0D-4541-86CE-54D27B850D89}"/>
              </a:ext>
            </a:extLst>
          </p:cNvPr>
          <p:cNvSpPr>
            <a:spLocks noGrp="1"/>
          </p:cNvSpPr>
          <p:nvPr>
            <p:ph type="sldNum" sz="quarter" idx="12"/>
          </p:nvPr>
        </p:nvSpPr>
        <p:spPr/>
        <p:txBody>
          <a:bodyPr/>
          <a:lstStyle/>
          <a:p>
            <a:fld id="{E3F2F5A0-8338-4263-ABCC-B04E29FCC48A}" type="slidenum">
              <a:rPr lang="en-US" smtClean="0"/>
              <a:t>‹#›</a:t>
            </a:fld>
            <a:endParaRPr lang="en-US"/>
          </a:p>
        </p:txBody>
      </p:sp>
    </p:spTree>
    <p:extLst>
      <p:ext uri="{BB962C8B-B14F-4D97-AF65-F5344CB8AC3E}">
        <p14:creationId xmlns:p14="http://schemas.microsoft.com/office/powerpoint/2010/main" val="100840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8C9A0-36C6-4D75-B185-04F86E07D6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998250-1AA6-4A11-A491-FB664CE36327}"/>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62ECAC0-1B49-4F25-B444-73E64057BEF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20A986-ABA2-4B27-89A6-86F93228BD10}"/>
              </a:ext>
            </a:extLst>
          </p:cNvPr>
          <p:cNvSpPr>
            <a:spLocks noGrp="1"/>
          </p:cNvSpPr>
          <p:nvPr>
            <p:ph type="dt" sz="half" idx="10"/>
          </p:nvPr>
        </p:nvSpPr>
        <p:spPr/>
        <p:txBody>
          <a:bodyPr/>
          <a:lstStyle/>
          <a:p>
            <a:fld id="{5AB3260C-9D48-4C46-A09D-83AC18F7804C}" type="datetimeFigureOut">
              <a:rPr lang="en-US" smtClean="0"/>
              <a:t>5/3/2018</a:t>
            </a:fld>
            <a:endParaRPr lang="en-US"/>
          </a:p>
        </p:txBody>
      </p:sp>
      <p:sp>
        <p:nvSpPr>
          <p:cNvPr id="6" name="Footer Placeholder 5">
            <a:extLst>
              <a:ext uri="{FF2B5EF4-FFF2-40B4-BE49-F238E27FC236}">
                <a16:creationId xmlns:a16="http://schemas.microsoft.com/office/drawing/2014/main" id="{C28CBBF2-B3A8-4A41-BD12-B41228FF86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1950EE-003B-43F6-893D-F7AA7C0BA25D}"/>
              </a:ext>
            </a:extLst>
          </p:cNvPr>
          <p:cNvSpPr>
            <a:spLocks noGrp="1"/>
          </p:cNvSpPr>
          <p:nvPr>
            <p:ph type="sldNum" sz="quarter" idx="12"/>
          </p:nvPr>
        </p:nvSpPr>
        <p:spPr/>
        <p:txBody>
          <a:bodyPr/>
          <a:lstStyle/>
          <a:p>
            <a:fld id="{E3F2F5A0-8338-4263-ABCC-B04E29FCC48A}" type="slidenum">
              <a:rPr lang="en-US" smtClean="0"/>
              <a:t>‹#›</a:t>
            </a:fld>
            <a:endParaRPr lang="en-US"/>
          </a:p>
        </p:txBody>
      </p:sp>
    </p:spTree>
    <p:extLst>
      <p:ext uri="{BB962C8B-B14F-4D97-AF65-F5344CB8AC3E}">
        <p14:creationId xmlns:p14="http://schemas.microsoft.com/office/powerpoint/2010/main" val="27424714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DBE67-86B2-4A0E-B6DA-E8279A97B32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8AC2ACF-7AC4-4222-A56D-14FE7E3A5F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B279E6F-195B-466E-8D61-7F1CE6C44EB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B624EE0-1F81-4ED0-80C1-29AA5D350A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0DC6A23-070E-4848-A712-719978B97FA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6202C2-A800-424E-89AD-25670712FB0C}"/>
              </a:ext>
            </a:extLst>
          </p:cNvPr>
          <p:cNvSpPr>
            <a:spLocks noGrp="1"/>
          </p:cNvSpPr>
          <p:nvPr>
            <p:ph type="dt" sz="half" idx="10"/>
          </p:nvPr>
        </p:nvSpPr>
        <p:spPr/>
        <p:txBody>
          <a:bodyPr/>
          <a:lstStyle/>
          <a:p>
            <a:fld id="{5AB3260C-9D48-4C46-A09D-83AC18F7804C}" type="datetimeFigureOut">
              <a:rPr lang="en-US" smtClean="0"/>
              <a:t>5/3/2018</a:t>
            </a:fld>
            <a:endParaRPr lang="en-US"/>
          </a:p>
        </p:txBody>
      </p:sp>
      <p:sp>
        <p:nvSpPr>
          <p:cNvPr id="8" name="Footer Placeholder 7">
            <a:extLst>
              <a:ext uri="{FF2B5EF4-FFF2-40B4-BE49-F238E27FC236}">
                <a16:creationId xmlns:a16="http://schemas.microsoft.com/office/drawing/2014/main" id="{B9C948EB-5F7C-47D7-B011-151C5ABE00F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EC2F5B-ECD2-423C-9E78-3840D0121160}"/>
              </a:ext>
            </a:extLst>
          </p:cNvPr>
          <p:cNvSpPr>
            <a:spLocks noGrp="1"/>
          </p:cNvSpPr>
          <p:nvPr>
            <p:ph type="sldNum" sz="quarter" idx="12"/>
          </p:nvPr>
        </p:nvSpPr>
        <p:spPr/>
        <p:txBody>
          <a:bodyPr/>
          <a:lstStyle/>
          <a:p>
            <a:fld id="{E3F2F5A0-8338-4263-ABCC-B04E29FCC48A}" type="slidenum">
              <a:rPr lang="en-US" smtClean="0"/>
              <a:t>‹#›</a:t>
            </a:fld>
            <a:endParaRPr lang="en-US"/>
          </a:p>
        </p:txBody>
      </p:sp>
    </p:spTree>
    <p:extLst>
      <p:ext uri="{BB962C8B-B14F-4D97-AF65-F5344CB8AC3E}">
        <p14:creationId xmlns:p14="http://schemas.microsoft.com/office/powerpoint/2010/main" val="25230784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69703-E43E-4CCC-AB60-DB37953013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54C2082-9089-49EF-AF87-D4C9F0FBDEB5}"/>
              </a:ext>
            </a:extLst>
          </p:cNvPr>
          <p:cNvSpPr>
            <a:spLocks noGrp="1"/>
          </p:cNvSpPr>
          <p:nvPr>
            <p:ph type="dt" sz="half" idx="10"/>
          </p:nvPr>
        </p:nvSpPr>
        <p:spPr/>
        <p:txBody>
          <a:bodyPr/>
          <a:lstStyle/>
          <a:p>
            <a:fld id="{5AB3260C-9D48-4C46-A09D-83AC18F7804C}" type="datetimeFigureOut">
              <a:rPr lang="en-US" smtClean="0"/>
              <a:t>5/3/2018</a:t>
            </a:fld>
            <a:endParaRPr lang="en-US"/>
          </a:p>
        </p:txBody>
      </p:sp>
      <p:sp>
        <p:nvSpPr>
          <p:cNvPr id="4" name="Footer Placeholder 3">
            <a:extLst>
              <a:ext uri="{FF2B5EF4-FFF2-40B4-BE49-F238E27FC236}">
                <a16:creationId xmlns:a16="http://schemas.microsoft.com/office/drawing/2014/main" id="{58C5FC84-55FC-41BD-B56A-5C948B4C2E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AAF012-3460-4DDD-8977-532C61FD03E8}"/>
              </a:ext>
            </a:extLst>
          </p:cNvPr>
          <p:cNvSpPr>
            <a:spLocks noGrp="1"/>
          </p:cNvSpPr>
          <p:nvPr>
            <p:ph type="sldNum" sz="quarter" idx="12"/>
          </p:nvPr>
        </p:nvSpPr>
        <p:spPr/>
        <p:txBody>
          <a:bodyPr/>
          <a:lstStyle/>
          <a:p>
            <a:fld id="{E3F2F5A0-8338-4263-ABCC-B04E29FCC48A}" type="slidenum">
              <a:rPr lang="en-US" smtClean="0"/>
              <a:t>‹#›</a:t>
            </a:fld>
            <a:endParaRPr lang="en-US"/>
          </a:p>
        </p:txBody>
      </p:sp>
    </p:spTree>
    <p:extLst>
      <p:ext uri="{BB962C8B-B14F-4D97-AF65-F5344CB8AC3E}">
        <p14:creationId xmlns:p14="http://schemas.microsoft.com/office/powerpoint/2010/main" val="3265137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961A30-C6B6-4796-A1BF-90D55A8D5B21}"/>
              </a:ext>
            </a:extLst>
          </p:cNvPr>
          <p:cNvSpPr>
            <a:spLocks noGrp="1"/>
          </p:cNvSpPr>
          <p:nvPr>
            <p:ph type="dt" sz="half" idx="10"/>
          </p:nvPr>
        </p:nvSpPr>
        <p:spPr/>
        <p:txBody>
          <a:bodyPr/>
          <a:lstStyle/>
          <a:p>
            <a:fld id="{5AB3260C-9D48-4C46-A09D-83AC18F7804C}" type="datetimeFigureOut">
              <a:rPr lang="en-US" smtClean="0"/>
              <a:t>5/3/2018</a:t>
            </a:fld>
            <a:endParaRPr lang="en-US"/>
          </a:p>
        </p:txBody>
      </p:sp>
      <p:sp>
        <p:nvSpPr>
          <p:cNvPr id="3" name="Footer Placeholder 2">
            <a:extLst>
              <a:ext uri="{FF2B5EF4-FFF2-40B4-BE49-F238E27FC236}">
                <a16:creationId xmlns:a16="http://schemas.microsoft.com/office/drawing/2014/main" id="{E7655A18-5205-4B69-AB25-E15A33B5DEE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8015A6-69D5-49BC-A4CB-D99A417978BA}"/>
              </a:ext>
            </a:extLst>
          </p:cNvPr>
          <p:cNvSpPr>
            <a:spLocks noGrp="1"/>
          </p:cNvSpPr>
          <p:nvPr>
            <p:ph type="sldNum" sz="quarter" idx="12"/>
          </p:nvPr>
        </p:nvSpPr>
        <p:spPr/>
        <p:txBody>
          <a:bodyPr/>
          <a:lstStyle/>
          <a:p>
            <a:fld id="{E3F2F5A0-8338-4263-ABCC-B04E29FCC48A}" type="slidenum">
              <a:rPr lang="en-US" smtClean="0"/>
              <a:t>‹#›</a:t>
            </a:fld>
            <a:endParaRPr lang="en-US"/>
          </a:p>
        </p:txBody>
      </p:sp>
    </p:spTree>
    <p:extLst>
      <p:ext uri="{BB962C8B-B14F-4D97-AF65-F5344CB8AC3E}">
        <p14:creationId xmlns:p14="http://schemas.microsoft.com/office/powerpoint/2010/main" val="6110608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43650-21AA-4E13-BDA8-7EF57ACEC5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15BFDF9-13B9-4EC7-A3A3-1A8A59D2C4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0CD9D13-A4A6-4929-A50D-760B0F05E5B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FBAC976-5E7E-47A8-A99E-278E838D8B59}"/>
              </a:ext>
            </a:extLst>
          </p:cNvPr>
          <p:cNvSpPr>
            <a:spLocks noGrp="1"/>
          </p:cNvSpPr>
          <p:nvPr>
            <p:ph type="dt" sz="half" idx="10"/>
          </p:nvPr>
        </p:nvSpPr>
        <p:spPr/>
        <p:txBody>
          <a:bodyPr/>
          <a:lstStyle/>
          <a:p>
            <a:fld id="{5AB3260C-9D48-4C46-A09D-83AC18F7804C}" type="datetimeFigureOut">
              <a:rPr lang="en-US" smtClean="0"/>
              <a:t>5/3/2018</a:t>
            </a:fld>
            <a:endParaRPr lang="en-US"/>
          </a:p>
        </p:txBody>
      </p:sp>
      <p:sp>
        <p:nvSpPr>
          <p:cNvPr id="6" name="Footer Placeholder 5">
            <a:extLst>
              <a:ext uri="{FF2B5EF4-FFF2-40B4-BE49-F238E27FC236}">
                <a16:creationId xmlns:a16="http://schemas.microsoft.com/office/drawing/2014/main" id="{CFA561C0-561A-427B-BAA4-8BF1518163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9FBA6C-74AB-4A97-A724-9CB1F1BB8329}"/>
              </a:ext>
            </a:extLst>
          </p:cNvPr>
          <p:cNvSpPr>
            <a:spLocks noGrp="1"/>
          </p:cNvSpPr>
          <p:nvPr>
            <p:ph type="sldNum" sz="quarter" idx="12"/>
          </p:nvPr>
        </p:nvSpPr>
        <p:spPr/>
        <p:txBody>
          <a:bodyPr/>
          <a:lstStyle/>
          <a:p>
            <a:fld id="{E3F2F5A0-8338-4263-ABCC-B04E29FCC48A}" type="slidenum">
              <a:rPr lang="en-US" smtClean="0"/>
              <a:t>‹#›</a:t>
            </a:fld>
            <a:endParaRPr lang="en-US"/>
          </a:p>
        </p:txBody>
      </p:sp>
    </p:spTree>
    <p:extLst>
      <p:ext uri="{BB962C8B-B14F-4D97-AF65-F5344CB8AC3E}">
        <p14:creationId xmlns:p14="http://schemas.microsoft.com/office/powerpoint/2010/main" val="2248786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226D9-C5AE-4FAF-856F-4438887013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F48D79-8164-46B5-A0A6-1DCCD24C13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F689420-5166-4D2A-A636-5087AA8E52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FA64F99-B9B7-4338-B1F5-A0525196DB7A}"/>
              </a:ext>
            </a:extLst>
          </p:cNvPr>
          <p:cNvSpPr>
            <a:spLocks noGrp="1"/>
          </p:cNvSpPr>
          <p:nvPr>
            <p:ph type="dt" sz="half" idx="10"/>
          </p:nvPr>
        </p:nvSpPr>
        <p:spPr/>
        <p:txBody>
          <a:bodyPr/>
          <a:lstStyle/>
          <a:p>
            <a:fld id="{5AB3260C-9D48-4C46-A09D-83AC18F7804C}" type="datetimeFigureOut">
              <a:rPr lang="en-US" smtClean="0"/>
              <a:t>5/3/2018</a:t>
            </a:fld>
            <a:endParaRPr lang="en-US"/>
          </a:p>
        </p:txBody>
      </p:sp>
      <p:sp>
        <p:nvSpPr>
          <p:cNvPr id="6" name="Footer Placeholder 5">
            <a:extLst>
              <a:ext uri="{FF2B5EF4-FFF2-40B4-BE49-F238E27FC236}">
                <a16:creationId xmlns:a16="http://schemas.microsoft.com/office/drawing/2014/main" id="{B7634CB7-E3BF-4226-9F34-6F386E65E5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F890BF-C441-4BCF-A93B-B2FB8976CDDC}"/>
              </a:ext>
            </a:extLst>
          </p:cNvPr>
          <p:cNvSpPr>
            <a:spLocks noGrp="1"/>
          </p:cNvSpPr>
          <p:nvPr>
            <p:ph type="sldNum" sz="quarter" idx="12"/>
          </p:nvPr>
        </p:nvSpPr>
        <p:spPr/>
        <p:txBody>
          <a:bodyPr/>
          <a:lstStyle/>
          <a:p>
            <a:fld id="{E3F2F5A0-8338-4263-ABCC-B04E29FCC48A}" type="slidenum">
              <a:rPr lang="en-US" smtClean="0"/>
              <a:t>‹#›</a:t>
            </a:fld>
            <a:endParaRPr lang="en-US"/>
          </a:p>
        </p:txBody>
      </p:sp>
    </p:spTree>
    <p:extLst>
      <p:ext uri="{BB962C8B-B14F-4D97-AF65-F5344CB8AC3E}">
        <p14:creationId xmlns:p14="http://schemas.microsoft.com/office/powerpoint/2010/main" val="33981945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EE4D6D-CCB6-4283-A3DF-B443541866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81945ED-F859-4E20-BDF6-210826B567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16A301-05E0-4473-8A89-70F170FF96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B3260C-9D48-4C46-A09D-83AC18F7804C}" type="datetimeFigureOut">
              <a:rPr lang="en-US" smtClean="0"/>
              <a:t>5/3/2018</a:t>
            </a:fld>
            <a:endParaRPr lang="en-US"/>
          </a:p>
        </p:txBody>
      </p:sp>
      <p:sp>
        <p:nvSpPr>
          <p:cNvPr id="5" name="Footer Placeholder 4">
            <a:extLst>
              <a:ext uri="{FF2B5EF4-FFF2-40B4-BE49-F238E27FC236}">
                <a16:creationId xmlns:a16="http://schemas.microsoft.com/office/drawing/2014/main" id="{AF9174EC-8B9B-40D1-A90E-22180EEC8A3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0C9407-9F63-4534-A381-9F60FA8BA5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F2F5A0-8338-4263-ABCC-B04E29FCC48A}" type="slidenum">
              <a:rPr lang="en-US" smtClean="0"/>
              <a:t>‹#›</a:t>
            </a:fld>
            <a:endParaRPr lang="en-US"/>
          </a:p>
        </p:txBody>
      </p:sp>
    </p:spTree>
    <p:extLst>
      <p:ext uri="{BB962C8B-B14F-4D97-AF65-F5344CB8AC3E}">
        <p14:creationId xmlns:p14="http://schemas.microsoft.com/office/powerpoint/2010/main" val="15756960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33DE3-9C99-4BA8-8C56-94AFDABA81C7}"/>
              </a:ext>
            </a:extLst>
          </p:cNvPr>
          <p:cNvSpPr>
            <a:spLocks noGrp="1"/>
          </p:cNvSpPr>
          <p:nvPr>
            <p:ph type="ctrTitle"/>
          </p:nvPr>
        </p:nvSpPr>
        <p:spPr/>
        <p:txBody>
          <a:bodyPr/>
          <a:lstStyle/>
          <a:p>
            <a:r>
              <a:rPr lang="en-US" dirty="0"/>
              <a:t>MIS 665 Final Presentation</a:t>
            </a:r>
          </a:p>
        </p:txBody>
      </p:sp>
      <p:sp>
        <p:nvSpPr>
          <p:cNvPr id="3" name="Subtitle 2">
            <a:extLst>
              <a:ext uri="{FF2B5EF4-FFF2-40B4-BE49-F238E27FC236}">
                <a16:creationId xmlns:a16="http://schemas.microsoft.com/office/drawing/2014/main" id="{61D6A5A7-D4DE-45B4-8987-983C799F0D72}"/>
              </a:ext>
            </a:extLst>
          </p:cNvPr>
          <p:cNvSpPr>
            <a:spLocks noGrp="1"/>
          </p:cNvSpPr>
          <p:nvPr>
            <p:ph type="subTitle" idx="1"/>
          </p:nvPr>
        </p:nvSpPr>
        <p:spPr/>
        <p:txBody>
          <a:bodyPr/>
          <a:lstStyle/>
          <a:p>
            <a:r>
              <a:rPr lang="en-US" dirty="0"/>
              <a:t>Matt Cornell</a:t>
            </a:r>
          </a:p>
        </p:txBody>
      </p:sp>
      <p:pic>
        <p:nvPicPr>
          <p:cNvPr id="4" name="Project">
            <a:hlinkClick r:id="" action="ppaction://media"/>
            <a:extLst>
              <a:ext uri="{FF2B5EF4-FFF2-40B4-BE49-F238E27FC236}">
                <a16:creationId xmlns:a16="http://schemas.microsoft.com/office/drawing/2014/main" id="{ECF2AFA7-A1D1-4492-91BD-6BE7B61A969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80318" y="4688131"/>
            <a:ext cx="487363" cy="487363"/>
          </a:xfrm>
          <a:prstGeom prst="rect">
            <a:avLst/>
          </a:prstGeom>
        </p:spPr>
      </p:pic>
    </p:spTree>
    <p:extLst>
      <p:ext uri="{BB962C8B-B14F-4D97-AF65-F5344CB8AC3E}">
        <p14:creationId xmlns:p14="http://schemas.microsoft.com/office/powerpoint/2010/main" val="3556855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09E20-A365-425E-AE30-5A0420412FCB}"/>
              </a:ext>
            </a:extLst>
          </p:cNvPr>
          <p:cNvSpPr>
            <a:spLocks noGrp="1"/>
          </p:cNvSpPr>
          <p:nvPr>
            <p:ph type="title"/>
          </p:nvPr>
        </p:nvSpPr>
        <p:spPr/>
        <p:txBody>
          <a:bodyPr/>
          <a:lstStyle/>
          <a:p>
            <a:r>
              <a:rPr lang="en-US" dirty="0"/>
              <a:t>Project Description</a:t>
            </a:r>
          </a:p>
        </p:txBody>
      </p:sp>
      <p:sp>
        <p:nvSpPr>
          <p:cNvPr id="3" name="Content Placeholder 2">
            <a:extLst>
              <a:ext uri="{FF2B5EF4-FFF2-40B4-BE49-F238E27FC236}">
                <a16:creationId xmlns:a16="http://schemas.microsoft.com/office/drawing/2014/main" id="{4D874703-1D84-4ACF-9B4C-4445B8D7013E}"/>
              </a:ext>
            </a:extLst>
          </p:cNvPr>
          <p:cNvSpPr>
            <a:spLocks noGrp="1"/>
          </p:cNvSpPr>
          <p:nvPr>
            <p:ph idx="1"/>
          </p:nvPr>
        </p:nvSpPr>
        <p:spPr/>
        <p:txBody>
          <a:bodyPr/>
          <a:lstStyle/>
          <a:p>
            <a:r>
              <a:rPr lang="en-US" dirty="0"/>
              <a:t>Business problem: For the sport’s marketing analytics competition, I was given a data set that I needed to analyze to determine who will renew for a season ticket for the next year</a:t>
            </a:r>
          </a:p>
          <a:p>
            <a:r>
              <a:rPr lang="en-US" dirty="0"/>
              <a:t>To analyze and determine who will renew a season ticket, I used data normalization, visualization, exploratory data analysis, model building, and model selection on the dataset</a:t>
            </a:r>
          </a:p>
          <a:p>
            <a:pPr marL="0" indent="0">
              <a:buNone/>
            </a:pPr>
            <a:endParaRPr lang="en-US" dirty="0"/>
          </a:p>
        </p:txBody>
      </p:sp>
    </p:spTree>
    <p:extLst>
      <p:ext uri="{BB962C8B-B14F-4D97-AF65-F5344CB8AC3E}">
        <p14:creationId xmlns:p14="http://schemas.microsoft.com/office/powerpoint/2010/main" val="34310763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F0ADD9-7CF8-4F5A-A330-ED5CE240A754}"/>
              </a:ext>
            </a:extLst>
          </p:cNvPr>
          <p:cNvSpPr>
            <a:spLocks noGrp="1"/>
          </p:cNvSpPr>
          <p:nvPr>
            <p:ph type="title"/>
          </p:nvPr>
        </p:nvSpPr>
        <p:spPr/>
        <p:txBody>
          <a:bodyPr/>
          <a:lstStyle/>
          <a:p>
            <a:r>
              <a:rPr lang="en-US" dirty="0"/>
              <a:t>Analysis</a:t>
            </a:r>
          </a:p>
        </p:txBody>
      </p:sp>
      <p:sp>
        <p:nvSpPr>
          <p:cNvPr id="3" name="Content Placeholder 2">
            <a:extLst>
              <a:ext uri="{FF2B5EF4-FFF2-40B4-BE49-F238E27FC236}">
                <a16:creationId xmlns:a16="http://schemas.microsoft.com/office/drawing/2014/main" id="{05008188-67B6-4697-8ED8-824C9F2FCCA9}"/>
              </a:ext>
            </a:extLst>
          </p:cNvPr>
          <p:cNvSpPr>
            <a:spLocks noGrp="1"/>
          </p:cNvSpPr>
          <p:nvPr>
            <p:ph idx="1"/>
          </p:nvPr>
        </p:nvSpPr>
        <p:spPr/>
        <p:txBody>
          <a:bodyPr>
            <a:normAutofit/>
          </a:bodyPr>
          <a:lstStyle/>
          <a:p>
            <a:r>
              <a:rPr lang="en-US" dirty="0"/>
              <a:t>Key findings from data visualization and data analysis</a:t>
            </a:r>
          </a:p>
          <a:p>
            <a:pPr lvl="1"/>
            <a:r>
              <a:rPr lang="en-US" dirty="0"/>
              <a:t>One of my hypothesis was the following, my null hypothesis is that there is no significant difference for the amount of games a person goes to affects if people chooses to renew a season ticket for the next year</a:t>
            </a:r>
          </a:p>
          <a:p>
            <a:pPr lvl="2"/>
            <a:r>
              <a:rPr lang="en-US" dirty="0"/>
              <a:t>After testing the hypothesis, I found that I would end up rejecting the null hypothesis</a:t>
            </a:r>
          </a:p>
          <a:p>
            <a:pPr lvl="1"/>
            <a:r>
              <a:rPr lang="en-US" dirty="0"/>
              <a:t>When I did data correlation, I found that some of the columns I had were correlated to the combined column of the each game a person could go to.</a:t>
            </a:r>
          </a:p>
          <a:p>
            <a:pPr marL="457200" lvl="1" indent="0">
              <a:buNone/>
            </a:pPr>
            <a:endParaRPr lang="en-US" dirty="0"/>
          </a:p>
        </p:txBody>
      </p:sp>
      <p:pic>
        <p:nvPicPr>
          <p:cNvPr id="4" name="Picture 3">
            <a:extLst>
              <a:ext uri="{FF2B5EF4-FFF2-40B4-BE49-F238E27FC236}">
                <a16:creationId xmlns:a16="http://schemas.microsoft.com/office/drawing/2014/main" id="{F55C0EDE-607A-402D-9BFE-A1EBC3DE9B00}"/>
              </a:ext>
            </a:extLst>
          </p:cNvPr>
          <p:cNvPicPr>
            <a:picLocks noChangeAspect="1"/>
          </p:cNvPicPr>
          <p:nvPr/>
        </p:nvPicPr>
        <p:blipFill>
          <a:blip r:embed="rId2"/>
          <a:stretch>
            <a:fillRect/>
          </a:stretch>
        </p:blipFill>
        <p:spPr>
          <a:xfrm>
            <a:off x="1214803" y="4419902"/>
            <a:ext cx="5036528" cy="2309568"/>
          </a:xfrm>
          <a:prstGeom prst="rect">
            <a:avLst/>
          </a:prstGeom>
        </p:spPr>
      </p:pic>
    </p:spTree>
    <p:extLst>
      <p:ext uri="{BB962C8B-B14F-4D97-AF65-F5344CB8AC3E}">
        <p14:creationId xmlns:p14="http://schemas.microsoft.com/office/powerpoint/2010/main" val="33517713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4BC89-646F-46DB-99A4-E1E9C0D0A412}"/>
              </a:ext>
            </a:extLst>
          </p:cNvPr>
          <p:cNvSpPr>
            <a:spLocks noGrp="1"/>
          </p:cNvSpPr>
          <p:nvPr>
            <p:ph type="title"/>
          </p:nvPr>
        </p:nvSpPr>
        <p:spPr/>
        <p:txBody>
          <a:bodyPr/>
          <a:lstStyle/>
          <a:p>
            <a:r>
              <a:rPr lang="en-US" dirty="0"/>
              <a:t>Analysis continued</a:t>
            </a:r>
          </a:p>
        </p:txBody>
      </p:sp>
      <p:sp>
        <p:nvSpPr>
          <p:cNvPr id="3" name="Content Placeholder 2">
            <a:extLst>
              <a:ext uri="{FF2B5EF4-FFF2-40B4-BE49-F238E27FC236}">
                <a16:creationId xmlns:a16="http://schemas.microsoft.com/office/drawing/2014/main" id="{B00D9414-CCCD-423A-B8EB-3BBEC8949D3B}"/>
              </a:ext>
            </a:extLst>
          </p:cNvPr>
          <p:cNvSpPr>
            <a:spLocks noGrp="1"/>
          </p:cNvSpPr>
          <p:nvPr>
            <p:ph idx="1"/>
          </p:nvPr>
        </p:nvSpPr>
        <p:spPr/>
        <p:txBody>
          <a:bodyPr/>
          <a:lstStyle/>
          <a:p>
            <a:r>
              <a:rPr lang="en-US" dirty="0"/>
              <a:t>From the model development, I found that my random forest was my best model. </a:t>
            </a:r>
          </a:p>
          <a:p>
            <a:endParaRPr lang="en-US" dirty="0"/>
          </a:p>
        </p:txBody>
      </p:sp>
      <p:pic>
        <p:nvPicPr>
          <p:cNvPr id="4" name="Picture 3">
            <a:extLst>
              <a:ext uri="{FF2B5EF4-FFF2-40B4-BE49-F238E27FC236}">
                <a16:creationId xmlns:a16="http://schemas.microsoft.com/office/drawing/2014/main" id="{EA95F858-B13F-4B23-B265-18E32DF49034}"/>
              </a:ext>
            </a:extLst>
          </p:cNvPr>
          <p:cNvPicPr>
            <a:picLocks noChangeAspect="1"/>
          </p:cNvPicPr>
          <p:nvPr/>
        </p:nvPicPr>
        <p:blipFill>
          <a:blip r:embed="rId2"/>
          <a:stretch>
            <a:fillRect/>
          </a:stretch>
        </p:blipFill>
        <p:spPr>
          <a:xfrm>
            <a:off x="1075958" y="2715235"/>
            <a:ext cx="4168603" cy="2572117"/>
          </a:xfrm>
          <a:prstGeom prst="rect">
            <a:avLst/>
          </a:prstGeom>
        </p:spPr>
      </p:pic>
    </p:spTree>
    <p:extLst>
      <p:ext uri="{BB962C8B-B14F-4D97-AF65-F5344CB8AC3E}">
        <p14:creationId xmlns:p14="http://schemas.microsoft.com/office/powerpoint/2010/main" val="18067241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D27B9-947C-4607-96A4-DF5F01E66690}"/>
              </a:ext>
            </a:extLst>
          </p:cNvPr>
          <p:cNvSpPr>
            <a:spLocks noGrp="1"/>
          </p:cNvSpPr>
          <p:nvPr>
            <p:ph type="title"/>
          </p:nvPr>
        </p:nvSpPr>
        <p:spPr/>
        <p:txBody>
          <a:bodyPr/>
          <a:lstStyle/>
          <a:p>
            <a:r>
              <a:rPr lang="en-US" dirty="0"/>
              <a:t>Storytelling</a:t>
            </a:r>
          </a:p>
        </p:txBody>
      </p:sp>
      <p:sp>
        <p:nvSpPr>
          <p:cNvPr id="3" name="Content Placeholder 2">
            <a:extLst>
              <a:ext uri="{FF2B5EF4-FFF2-40B4-BE49-F238E27FC236}">
                <a16:creationId xmlns:a16="http://schemas.microsoft.com/office/drawing/2014/main" id="{DC552629-1754-4F35-851E-BDD89F93E22B}"/>
              </a:ext>
            </a:extLst>
          </p:cNvPr>
          <p:cNvSpPr>
            <a:spLocks noGrp="1"/>
          </p:cNvSpPr>
          <p:nvPr>
            <p:ph idx="1"/>
          </p:nvPr>
        </p:nvSpPr>
        <p:spPr/>
        <p:txBody>
          <a:bodyPr>
            <a:normAutofit fontScale="92500" lnSpcReduction="10000"/>
          </a:bodyPr>
          <a:lstStyle/>
          <a:p>
            <a:r>
              <a:rPr lang="en-US" dirty="0"/>
              <a:t>Who is likely to renew “season ticket”?</a:t>
            </a:r>
          </a:p>
          <a:p>
            <a:pPr lvl="1"/>
            <a:r>
              <a:rPr lang="en-US" dirty="0"/>
              <a:t>The people who are likely to renew season tickets are people who going to still be in the area, don’t mind the current price, within an age range, and have good income</a:t>
            </a:r>
          </a:p>
          <a:p>
            <a:pPr lvl="1"/>
            <a:endParaRPr lang="en-US" dirty="0"/>
          </a:p>
          <a:p>
            <a:r>
              <a:rPr lang="en-US" dirty="0"/>
              <a:t>Who is likely to defect?</a:t>
            </a:r>
          </a:p>
          <a:p>
            <a:pPr lvl="1"/>
            <a:r>
              <a:rPr lang="en-US" dirty="0"/>
              <a:t>The people who are likely to defect are people who didn’t go to many games, no longer live in the area,</a:t>
            </a:r>
          </a:p>
          <a:p>
            <a:pPr lvl="1"/>
            <a:endParaRPr lang="en-US" dirty="0"/>
          </a:p>
          <a:p>
            <a:r>
              <a:rPr lang="en-US" dirty="0"/>
              <a:t>Recommendations for the athletic department</a:t>
            </a:r>
          </a:p>
          <a:p>
            <a:pPr lvl="1"/>
            <a:r>
              <a:rPr lang="en-US" dirty="0"/>
              <a:t>I would recommend that the athletic department look at factors that might affect a person's decision to renew such a person's location, team's stats for wins and losses, and opposing team.</a:t>
            </a:r>
          </a:p>
        </p:txBody>
      </p:sp>
    </p:spTree>
    <p:extLst>
      <p:ext uri="{BB962C8B-B14F-4D97-AF65-F5344CB8AC3E}">
        <p14:creationId xmlns:p14="http://schemas.microsoft.com/office/powerpoint/2010/main" val="687680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TotalTime>
  <Words>273</Words>
  <Application>Microsoft Office PowerPoint</Application>
  <PresentationFormat>Widescreen</PresentationFormat>
  <Paragraphs>21</Paragraphs>
  <Slides>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MIS 665 Final Presentation</vt:lpstr>
      <vt:lpstr>Project Description</vt:lpstr>
      <vt:lpstr>Analysis</vt:lpstr>
      <vt:lpstr>Analysis continued</vt:lpstr>
      <vt:lpstr>Storytelling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MIS 665 Final Presentation</dc:title>
  <dc:creator>Matt Cornell</dc:creator>
  <cp:lastModifiedBy>Matt Cornell</cp:lastModifiedBy>
  <cp:revision>10</cp:revision>
  <dcterms:created xsi:type="dcterms:W3CDTF">2018-05-03T19:01:13Z</dcterms:created>
  <dcterms:modified xsi:type="dcterms:W3CDTF">2018-05-03T22:21:37Z</dcterms:modified>
</cp:coreProperties>
</file>

<file path=docProps/thumbnail.jpeg>
</file>